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70" r:id="rId2"/>
    <p:sldId id="272" r:id="rId3"/>
    <p:sldId id="262" r:id="rId4"/>
    <p:sldId id="263" r:id="rId5"/>
    <p:sldId id="264" r:id="rId6"/>
    <p:sldId id="265" r:id="rId7"/>
    <p:sldId id="271" r:id="rId8"/>
    <p:sldId id="27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827855-511A-40CA-9F0E-C60CCB2A6B1A}" type="doc">
      <dgm:prSet loTypeId="urn:microsoft.com/office/officeart/2008/layout/LinedList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46782898-F363-4112-A7C3-E6F13AC40113}">
      <dgm:prSet/>
      <dgm:spPr/>
      <dgm:t>
        <a:bodyPr/>
        <a:lstStyle/>
        <a:p>
          <a:r>
            <a:rPr lang="en-US"/>
            <a:t>End of Victorianism</a:t>
          </a:r>
        </a:p>
      </dgm:t>
    </dgm:pt>
    <dgm:pt modelId="{23E4678F-0621-4A6B-9209-304EE4181E8A}" type="parTrans" cxnId="{F9B5BBFE-D4CD-4844-9D17-6D458707DDE2}">
      <dgm:prSet/>
      <dgm:spPr/>
      <dgm:t>
        <a:bodyPr/>
        <a:lstStyle/>
        <a:p>
          <a:endParaRPr lang="en-US"/>
        </a:p>
      </dgm:t>
    </dgm:pt>
    <dgm:pt modelId="{C9E6FE37-654C-4999-8BF8-908B8778FF13}" type="sibTrans" cxnId="{F9B5BBFE-D4CD-4844-9D17-6D458707DDE2}">
      <dgm:prSet/>
      <dgm:spPr/>
      <dgm:t>
        <a:bodyPr/>
        <a:lstStyle/>
        <a:p>
          <a:endParaRPr lang="en-US"/>
        </a:p>
      </dgm:t>
    </dgm:pt>
    <dgm:pt modelId="{1CDD926F-2850-4FDD-8938-11982D753E86}">
      <dgm:prSet/>
      <dgm:spPr/>
      <dgm:t>
        <a:bodyPr/>
        <a:lstStyle/>
        <a:p>
          <a:r>
            <a:rPr lang="en-US"/>
            <a:t>Celtic revival and appearance of Irish poets (Synge and Yeats)</a:t>
          </a:r>
        </a:p>
      </dgm:t>
    </dgm:pt>
    <dgm:pt modelId="{2537634C-E27D-4C8C-893A-27E2785BDF3C}" type="parTrans" cxnId="{EF790DA0-3D5F-49EC-A879-7A5DA33C205C}">
      <dgm:prSet/>
      <dgm:spPr/>
      <dgm:t>
        <a:bodyPr/>
        <a:lstStyle/>
        <a:p>
          <a:endParaRPr lang="en-US"/>
        </a:p>
      </dgm:t>
    </dgm:pt>
    <dgm:pt modelId="{994A4F8C-5B04-45D4-B97D-4BFF17291D85}" type="sibTrans" cxnId="{EF790DA0-3D5F-49EC-A879-7A5DA33C205C}">
      <dgm:prSet/>
      <dgm:spPr/>
      <dgm:t>
        <a:bodyPr/>
        <a:lstStyle/>
        <a:p>
          <a:endParaRPr lang="en-US"/>
        </a:p>
      </dgm:t>
    </dgm:pt>
    <dgm:pt modelId="{F0109B01-2979-4120-AFE5-D5BCF504C38A}">
      <dgm:prSet/>
      <dgm:spPr/>
      <dgm:t>
        <a:bodyPr/>
        <a:lstStyle/>
        <a:p>
          <a:r>
            <a:rPr lang="en-US"/>
            <a:t>World Wars</a:t>
          </a:r>
        </a:p>
      </dgm:t>
    </dgm:pt>
    <dgm:pt modelId="{8A432CA5-9DE2-4274-9B26-1A8576AAECAC}" type="parTrans" cxnId="{4DA99809-75AC-425C-8272-514CB8A46B46}">
      <dgm:prSet/>
      <dgm:spPr/>
      <dgm:t>
        <a:bodyPr/>
        <a:lstStyle/>
        <a:p>
          <a:endParaRPr lang="en-US"/>
        </a:p>
      </dgm:t>
    </dgm:pt>
    <dgm:pt modelId="{BE462AD6-78DB-4F51-B883-CF359D44CFA1}" type="sibTrans" cxnId="{4DA99809-75AC-425C-8272-514CB8A46B46}">
      <dgm:prSet/>
      <dgm:spPr/>
      <dgm:t>
        <a:bodyPr/>
        <a:lstStyle/>
        <a:p>
          <a:endParaRPr lang="en-US"/>
        </a:p>
      </dgm:t>
    </dgm:pt>
    <dgm:pt modelId="{19FEBA41-73B1-42CC-B48A-81B69B69942F}">
      <dgm:prSet/>
      <dgm:spPr/>
      <dgm:t>
        <a:bodyPr/>
        <a:lstStyle/>
        <a:p>
          <a:r>
            <a:rPr lang="en-US"/>
            <a:t>Diversity </a:t>
          </a:r>
        </a:p>
      </dgm:t>
    </dgm:pt>
    <dgm:pt modelId="{3D9F94DE-CDD3-4459-959B-C781B2E9FDEF}" type="parTrans" cxnId="{75C326AA-53CF-4EC2-A997-EA093719F797}">
      <dgm:prSet/>
      <dgm:spPr/>
      <dgm:t>
        <a:bodyPr/>
        <a:lstStyle/>
        <a:p>
          <a:endParaRPr lang="en-US"/>
        </a:p>
      </dgm:t>
    </dgm:pt>
    <dgm:pt modelId="{3A487A62-2076-4ECA-8E46-4A1021B919CA}" type="sibTrans" cxnId="{75C326AA-53CF-4EC2-A997-EA093719F797}">
      <dgm:prSet/>
      <dgm:spPr/>
      <dgm:t>
        <a:bodyPr/>
        <a:lstStyle/>
        <a:p>
          <a:endParaRPr lang="en-US"/>
        </a:p>
      </dgm:t>
    </dgm:pt>
    <dgm:pt modelId="{FC100A1F-C49E-49AB-9F38-8D44B6C31938}">
      <dgm:prSet/>
      <dgm:spPr/>
      <dgm:t>
        <a:bodyPr/>
        <a:lstStyle/>
        <a:p>
          <a:r>
            <a:rPr lang="en-US"/>
            <a:t>Capitalist world system</a:t>
          </a:r>
        </a:p>
      </dgm:t>
    </dgm:pt>
    <dgm:pt modelId="{4079BDE7-C790-42E6-8DD8-316C5AD364B6}" type="parTrans" cxnId="{2EE40A53-1ACD-4DAC-BB73-F36E2865E904}">
      <dgm:prSet/>
      <dgm:spPr/>
      <dgm:t>
        <a:bodyPr/>
        <a:lstStyle/>
        <a:p>
          <a:endParaRPr lang="en-US"/>
        </a:p>
      </dgm:t>
    </dgm:pt>
    <dgm:pt modelId="{CB88F431-C9FF-4908-884A-4053899135C2}" type="sibTrans" cxnId="{2EE40A53-1ACD-4DAC-BB73-F36E2865E904}">
      <dgm:prSet/>
      <dgm:spPr/>
      <dgm:t>
        <a:bodyPr/>
        <a:lstStyle/>
        <a:p>
          <a:endParaRPr lang="en-US"/>
        </a:p>
      </dgm:t>
    </dgm:pt>
    <dgm:pt modelId="{D0A9B024-FB0C-4618-BE27-BBD20A6D7CFB}" type="pres">
      <dgm:prSet presAssocID="{12827855-511A-40CA-9F0E-C60CCB2A6B1A}" presName="vert0" presStyleCnt="0">
        <dgm:presLayoutVars>
          <dgm:dir/>
          <dgm:animOne val="branch"/>
          <dgm:animLvl val="lvl"/>
        </dgm:presLayoutVars>
      </dgm:prSet>
      <dgm:spPr/>
    </dgm:pt>
    <dgm:pt modelId="{025D4199-4869-4EF8-9855-B8241BB56305}" type="pres">
      <dgm:prSet presAssocID="{46782898-F363-4112-A7C3-E6F13AC40113}" presName="thickLine" presStyleLbl="alignNode1" presStyleIdx="0" presStyleCnt="5"/>
      <dgm:spPr/>
    </dgm:pt>
    <dgm:pt modelId="{6C2C7EE7-ADD3-4E2B-B3A1-006CED79DCC8}" type="pres">
      <dgm:prSet presAssocID="{46782898-F363-4112-A7C3-E6F13AC40113}" presName="horz1" presStyleCnt="0"/>
      <dgm:spPr/>
    </dgm:pt>
    <dgm:pt modelId="{978ED2DC-BF4C-4B9D-8DD9-BF595310286A}" type="pres">
      <dgm:prSet presAssocID="{46782898-F363-4112-A7C3-E6F13AC40113}" presName="tx1" presStyleLbl="revTx" presStyleIdx="0" presStyleCnt="5"/>
      <dgm:spPr/>
    </dgm:pt>
    <dgm:pt modelId="{4D41C4BA-6C1B-44BB-ABAB-65FA9572BBED}" type="pres">
      <dgm:prSet presAssocID="{46782898-F363-4112-A7C3-E6F13AC40113}" presName="vert1" presStyleCnt="0"/>
      <dgm:spPr/>
    </dgm:pt>
    <dgm:pt modelId="{FE1D3722-5BEC-4A30-ACF7-CDD3FB1AA413}" type="pres">
      <dgm:prSet presAssocID="{1CDD926F-2850-4FDD-8938-11982D753E86}" presName="thickLine" presStyleLbl="alignNode1" presStyleIdx="1" presStyleCnt="5"/>
      <dgm:spPr/>
    </dgm:pt>
    <dgm:pt modelId="{BDFC1D4C-ABD3-4B1D-851C-A6A6C75E5D85}" type="pres">
      <dgm:prSet presAssocID="{1CDD926F-2850-4FDD-8938-11982D753E86}" presName="horz1" presStyleCnt="0"/>
      <dgm:spPr/>
    </dgm:pt>
    <dgm:pt modelId="{58CF4B8A-819A-40C9-93D6-C712B11B0F39}" type="pres">
      <dgm:prSet presAssocID="{1CDD926F-2850-4FDD-8938-11982D753E86}" presName="tx1" presStyleLbl="revTx" presStyleIdx="1" presStyleCnt="5"/>
      <dgm:spPr/>
    </dgm:pt>
    <dgm:pt modelId="{FA3E2476-5EB1-498A-9577-EEB70650A89B}" type="pres">
      <dgm:prSet presAssocID="{1CDD926F-2850-4FDD-8938-11982D753E86}" presName="vert1" presStyleCnt="0"/>
      <dgm:spPr/>
    </dgm:pt>
    <dgm:pt modelId="{87F6B49A-F20E-4D5F-8FDD-E70BD8F8B82D}" type="pres">
      <dgm:prSet presAssocID="{F0109B01-2979-4120-AFE5-D5BCF504C38A}" presName="thickLine" presStyleLbl="alignNode1" presStyleIdx="2" presStyleCnt="5"/>
      <dgm:spPr/>
    </dgm:pt>
    <dgm:pt modelId="{75B1E854-5403-420E-8AF3-0EF8FF6653F2}" type="pres">
      <dgm:prSet presAssocID="{F0109B01-2979-4120-AFE5-D5BCF504C38A}" presName="horz1" presStyleCnt="0"/>
      <dgm:spPr/>
    </dgm:pt>
    <dgm:pt modelId="{9968F763-9321-490A-9DF8-90ADC0747137}" type="pres">
      <dgm:prSet presAssocID="{F0109B01-2979-4120-AFE5-D5BCF504C38A}" presName="tx1" presStyleLbl="revTx" presStyleIdx="2" presStyleCnt="5"/>
      <dgm:spPr/>
    </dgm:pt>
    <dgm:pt modelId="{58896D61-8A1F-43EC-8B1D-1E65D799EBAF}" type="pres">
      <dgm:prSet presAssocID="{F0109B01-2979-4120-AFE5-D5BCF504C38A}" presName="vert1" presStyleCnt="0"/>
      <dgm:spPr/>
    </dgm:pt>
    <dgm:pt modelId="{AF2FF0D6-CA3A-42E5-B498-A947A3A29FBB}" type="pres">
      <dgm:prSet presAssocID="{19FEBA41-73B1-42CC-B48A-81B69B69942F}" presName="thickLine" presStyleLbl="alignNode1" presStyleIdx="3" presStyleCnt="5"/>
      <dgm:spPr/>
    </dgm:pt>
    <dgm:pt modelId="{99611771-92D4-48D2-9C9C-54DFB634C156}" type="pres">
      <dgm:prSet presAssocID="{19FEBA41-73B1-42CC-B48A-81B69B69942F}" presName="horz1" presStyleCnt="0"/>
      <dgm:spPr/>
    </dgm:pt>
    <dgm:pt modelId="{DA986F31-1DB0-4789-9C05-990D7AD5D0E6}" type="pres">
      <dgm:prSet presAssocID="{19FEBA41-73B1-42CC-B48A-81B69B69942F}" presName="tx1" presStyleLbl="revTx" presStyleIdx="3" presStyleCnt="5"/>
      <dgm:spPr/>
    </dgm:pt>
    <dgm:pt modelId="{E699286B-77F3-4412-AF4A-D05A9EE8C1AC}" type="pres">
      <dgm:prSet presAssocID="{19FEBA41-73B1-42CC-B48A-81B69B69942F}" presName="vert1" presStyleCnt="0"/>
      <dgm:spPr/>
    </dgm:pt>
    <dgm:pt modelId="{1BCE0AD3-3973-43A5-9EB9-C29F945C30BD}" type="pres">
      <dgm:prSet presAssocID="{FC100A1F-C49E-49AB-9F38-8D44B6C31938}" presName="thickLine" presStyleLbl="alignNode1" presStyleIdx="4" presStyleCnt="5"/>
      <dgm:spPr/>
    </dgm:pt>
    <dgm:pt modelId="{FD189498-868E-4B9C-AF5A-945B10522CC8}" type="pres">
      <dgm:prSet presAssocID="{FC100A1F-C49E-49AB-9F38-8D44B6C31938}" presName="horz1" presStyleCnt="0"/>
      <dgm:spPr/>
    </dgm:pt>
    <dgm:pt modelId="{5286A1E3-D551-4BC4-9755-8CEDE905F9E7}" type="pres">
      <dgm:prSet presAssocID="{FC100A1F-C49E-49AB-9F38-8D44B6C31938}" presName="tx1" presStyleLbl="revTx" presStyleIdx="4" presStyleCnt="5"/>
      <dgm:spPr/>
    </dgm:pt>
    <dgm:pt modelId="{DA2D2799-EA76-45C1-8657-FA7B9FA4149B}" type="pres">
      <dgm:prSet presAssocID="{FC100A1F-C49E-49AB-9F38-8D44B6C31938}" presName="vert1" presStyleCnt="0"/>
      <dgm:spPr/>
    </dgm:pt>
  </dgm:ptLst>
  <dgm:cxnLst>
    <dgm:cxn modelId="{4DA99809-75AC-425C-8272-514CB8A46B46}" srcId="{12827855-511A-40CA-9F0E-C60CCB2A6B1A}" destId="{F0109B01-2979-4120-AFE5-D5BCF504C38A}" srcOrd="2" destOrd="0" parTransId="{8A432CA5-9DE2-4274-9B26-1A8576AAECAC}" sibTransId="{BE462AD6-78DB-4F51-B883-CF359D44CFA1}"/>
    <dgm:cxn modelId="{5981BD37-0498-4E50-A685-ACAAFA82BEB4}" type="presOf" srcId="{46782898-F363-4112-A7C3-E6F13AC40113}" destId="{978ED2DC-BF4C-4B9D-8DD9-BF595310286A}" srcOrd="0" destOrd="0" presId="urn:microsoft.com/office/officeart/2008/layout/LinedList"/>
    <dgm:cxn modelId="{10A79A47-4FC7-4D8E-8A90-9A5AA048C40C}" type="presOf" srcId="{FC100A1F-C49E-49AB-9F38-8D44B6C31938}" destId="{5286A1E3-D551-4BC4-9755-8CEDE905F9E7}" srcOrd="0" destOrd="0" presId="urn:microsoft.com/office/officeart/2008/layout/LinedList"/>
    <dgm:cxn modelId="{2EE40A53-1ACD-4DAC-BB73-F36E2865E904}" srcId="{12827855-511A-40CA-9F0E-C60CCB2A6B1A}" destId="{FC100A1F-C49E-49AB-9F38-8D44B6C31938}" srcOrd="4" destOrd="0" parTransId="{4079BDE7-C790-42E6-8DD8-316C5AD364B6}" sibTransId="{CB88F431-C9FF-4908-884A-4053899135C2}"/>
    <dgm:cxn modelId="{C5F6C076-F1B7-4248-8143-743B28D8237D}" type="presOf" srcId="{1CDD926F-2850-4FDD-8938-11982D753E86}" destId="{58CF4B8A-819A-40C9-93D6-C712B11B0F39}" srcOrd="0" destOrd="0" presId="urn:microsoft.com/office/officeart/2008/layout/LinedList"/>
    <dgm:cxn modelId="{5D5EFF7C-23D0-467F-AA41-11A041721E97}" type="presOf" srcId="{12827855-511A-40CA-9F0E-C60CCB2A6B1A}" destId="{D0A9B024-FB0C-4618-BE27-BBD20A6D7CFB}" srcOrd="0" destOrd="0" presId="urn:microsoft.com/office/officeart/2008/layout/LinedList"/>
    <dgm:cxn modelId="{F24B1789-41AC-41EB-945D-1C194B1CE285}" type="presOf" srcId="{F0109B01-2979-4120-AFE5-D5BCF504C38A}" destId="{9968F763-9321-490A-9DF8-90ADC0747137}" srcOrd="0" destOrd="0" presId="urn:microsoft.com/office/officeart/2008/layout/LinedList"/>
    <dgm:cxn modelId="{EF790DA0-3D5F-49EC-A879-7A5DA33C205C}" srcId="{12827855-511A-40CA-9F0E-C60CCB2A6B1A}" destId="{1CDD926F-2850-4FDD-8938-11982D753E86}" srcOrd="1" destOrd="0" parTransId="{2537634C-E27D-4C8C-893A-27E2785BDF3C}" sibTransId="{994A4F8C-5B04-45D4-B97D-4BFF17291D85}"/>
    <dgm:cxn modelId="{75C326AA-53CF-4EC2-A997-EA093719F797}" srcId="{12827855-511A-40CA-9F0E-C60CCB2A6B1A}" destId="{19FEBA41-73B1-42CC-B48A-81B69B69942F}" srcOrd="3" destOrd="0" parTransId="{3D9F94DE-CDD3-4459-959B-C781B2E9FDEF}" sibTransId="{3A487A62-2076-4ECA-8E46-4A1021B919CA}"/>
    <dgm:cxn modelId="{920FA2BD-E382-4328-AAFE-EC812AD8591D}" type="presOf" srcId="{19FEBA41-73B1-42CC-B48A-81B69B69942F}" destId="{DA986F31-1DB0-4789-9C05-990D7AD5D0E6}" srcOrd="0" destOrd="0" presId="urn:microsoft.com/office/officeart/2008/layout/LinedList"/>
    <dgm:cxn modelId="{F9B5BBFE-D4CD-4844-9D17-6D458707DDE2}" srcId="{12827855-511A-40CA-9F0E-C60CCB2A6B1A}" destId="{46782898-F363-4112-A7C3-E6F13AC40113}" srcOrd="0" destOrd="0" parTransId="{23E4678F-0621-4A6B-9209-304EE4181E8A}" sibTransId="{C9E6FE37-654C-4999-8BF8-908B8778FF13}"/>
    <dgm:cxn modelId="{13FF2B01-0571-49AE-8261-B23DFCFCFFC5}" type="presParOf" srcId="{D0A9B024-FB0C-4618-BE27-BBD20A6D7CFB}" destId="{025D4199-4869-4EF8-9855-B8241BB56305}" srcOrd="0" destOrd="0" presId="urn:microsoft.com/office/officeart/2008/layout/LinedList"/>
    <dgm:cxn modelId="{AE29F07A-9DD7-47C1-993C-0B4708CDD2C8}" type="presParOf" srcId="{D0A9B024-FB0C-4618-BE27-BBD20A6D7CFB}" destId="{6C2C7EE7-ADD3-4E2B-B3A1-006CED79DCC8}" srcOrd="1" destOrd="0" presId="urn:microsoft.com/office/officeart/2008/layout/LinedList"/>
    <dgm:cxn modelId="{C33C37C2-7D55-4554-AC6F-76DBBDB774D0}" type="presParOf" srcId="{6C2C7EE7-ADD3-4E2B-B3A1-006CED79DCC8}" destId="{978ED2DC-BF4C-4B9D-8DD9-BF595310286A}" srcOrd="0" destOrd="0" presId="urn:microsoft.com/office/officeart/2008/layout/LinedList"/>
    <dgm:cxn modelId="{9D461BE7-786F-4E11-8E70-0E1D6DE70F58}" type="presParOf" srcId="{6C2C7EE7-ADD3-4E2B-B3A1-006CED79DCC8}" destId="{4D41C4BA-6C1B-44BB-ABAB-65FA9572BBED}" srcOrd="1" destOrd="0" presId="urn:microsoft.com/office/officeart/2008/layout/LinedList"/>
    <dgm:cxn modelId="{8D4C0736-398B-40DE-B204-F3C034CDEFC9}" type="presParOf" srcId="{D0A9B024-FB0C-4618-BE27-BBD20A6D7CFB}" destId="{FE1D3722-5BEC-4A30-ACF7-CDD3FB1AA413}" srcOrd="2" destOrd="0" presId="urn:microsoft.com/office/officeart/2008/layout/LinedList"/>
    <dgm:cxn modelId="{49BE88FD-E203-4EC4-837D-12F5550B0CC4}" type="presParOf" srcId="{D0A9B024-FB0C-4618-BE27-BBD20A6D7CFB}" destId="{BDFC1D4C-ABD3-4B1D-851C-A6A6C75E5D85}" srcOrd="3" destOrd="0" presId="urn:microsoft.com/office/officeart/2008/layout/LinedList"/>
    <dgm:cxn modelId="{4D04802F-52D7-4ED8-8B5A-E38AF9F11096}" type="presParOf" srcId="{BDFC1D4C-ABD3-4B1D-851C-A6A6C75E5D85}" destId="{58CF4B8A-819A-40C9-93D6-C712B11B0F39}" srcOrd="0" destOrd="0" presId="urn:microsoft.com/office/officeart/2008/layout/LinedList"/>
    <dgm:cxn modelId="{543751D2-08FF-4245-99AC-D700EA116B92}" type="presParOf" srcId="{BDFC1D4C-ABD3-4B1D-851C-A6A6C75E5D85}" destId="{FA3E2476-5EB1-498A-9577-EEB70650A89B}" srcOrd="1" destOrd="0" presId="urn:microsoft.com/office/officeart/2008/layout/LinedList"/>
    <dgm:cxn modelId="{AE821438-7EA2-4B32-B5B9-D3D8E90AC44E}" type="presParOf" srcId="{D0A9B024-FB0C-4618-BE27-BBD20A6D7CFB}" destId="{87F6B49A-F20E-4D5F-8FDD-E70BD8F8B82D}" srcOrd="4" destOrd="0" presId="urn:microsoft.com/office/officeart/2008/layout/LinedList"/>
    <dgm:cxn modelId="{25FBCD1A-21D8-4DF2-AFF4-23790850A184}" type="presParOf" srcId="{D0A9B024-FB0C-4618-BE27-BBD20A6D7CFB}" destId="{75B1E854-5403-420E-8AF3-0EF8FF6653F2}" srcOrd="5" destOrd="0" presId="urn:microsoft.com/office/officeart/2008/layout/LinedList"/>
    <dgm:cxn modelId="{AC6CBAD8-AD1F-429B-AE95-04F8604028B7}" type="presParOf" srcId="{75B1E854-5403-420E-8AF3-0EF8FF6653F2}" destId="{9968F763-9321-490A-9DF8-90ADC0747137}" srcOrd="0" destOrd="0" presId="urn:microsoft.com/office/officeart/2008/layout/LinedList"/>
    <dgm:cxn modelId="{42FEB3DE-C996-42FE-ADDA-254F72A174BF}" type="presParOf" srcId="{75B1E854-5403-420E-8AF3-0EF8FF6653F2}" destId="{58896D61-8A1F-43EC-8B1D-1E65D799EBAF}" srcOrd="1" destOrd="0" presId="urn:microsoft.com/office/officeart/2008/layout/LinedList"/>
    <dgm:cxn modelId="{28796A1A-B58B-4834-BB5A-D08D8D36A112}" type="presParOf" srcId="{D0A9B024-FB0C-4618-BE27-BBD20A6D7CFB}" destId="{AF2FF0D6-CA3A-42E5-B498-A947A3A29FBB}" srcOrd="6" destOrd="0" presId="urn:microsoft.com/office/officeart/2008/layout/LinedList"/>
    <dgm:cxn modelId="{5EE2919F-C867-423A-917A-7B5D83704233}" type="presParOf" srcId="{D0A9B024-FB0C-4618-BE27-BBD20A6D7CFB}" destId="{99611771-92D4-48D2-9C9C-54DFB634C156}" srcOrd="7" destOrd="0" presId="urn:microsoft.com/office/officeart/2008/layout/LinedList"/>
    <dgm:cxn modelId="{9CC8E2FB-53BA-430D-9774-F2AABBEE40B9}" type="presParOf" srcId="{99611771-92D4-48D2-9C9C-54DFB634C156}" destId="{DA986F31-1DB0-4789-9C05-990D7AD5D0E6}" srcOrd="0" destOrd="0" presId="urn:microsoft.com/office/officeart/2008/layout/LinedList"/>
    <dgm:cxn modelId="{A4230B08-EB5F-468C-8514-FDC4285BA216}" type="presParOf" srcId="{99611771-92D4-48D2-9C9C-54DFB634C156}" destId="{E699286B-77F3-4412-AF4A-D05A9EE8C1AC}" srcOrd="1" destOrd="0" presId="urn:microsoft.com/office/officeart/2008/layout/LinedList"/>
    <dgm:cxn modelId="{85B1A10A-FC50-4AFA-8FD0-4B3B74C87C89}" type="presParOf" srcId="{D0A9B024-FB0C-4618-BE27-BBD20A6D7CFB}" destId="{1BCE0AD3-3973-43A5-9EB9-C29F945C30BD}" srcOrd="8" destOrd="0" presId="urn:microsoft.com/office/officeart/2008/layout/LinedList"/>
    <dgm:cxn modelId="{ED5FA7FC-22BC-47D7-A20F-2C6858B5A819}" type="presParOf" srcId="{D0A9B024-FB0C-4618-BE27-BBD20A6D7CFB}" destId="{FD189498-868E-4B9C-AF5A-945B10522CC8}" srcOrd="9" destOrd="0" presId="urn:microsoft.com/office/officeart/2008/layout/LinedList"/>
    <dgm:cxn modelId="{6928E6A4-8BD9-443D-99AD-58B49867B33C}" type="presParOf" srcId="{FD189498-868E-4B9C-AF5A-945B10522CC8}" destId="{5286A1E3-D551-4BC4-9755-8CEDE905F9E7}" srcOrd="0" destOrd="0" presId="urn:microsoft.com/office/officeart/2008/layout/LinedList"/>
    <dgm:cxn modelId="{48C3EA1E-A111-4375-9553-E4BBEB891476}" type="presParOf" srcId="{FD189498-868E-4B9C-AF5A-945B10522CC8}" destId="{DA2D2799-EA76-45C1-8657-FA7B9FA4149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18C4A2-8344-4B8B-9A73-DF883533301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28302AB-F6FF-4E37-8D7C-922DD4EF969A}">
      <dgm:prSet/>
      <dgm:spPr/>
      <dgm:t>
        <a:bodyPr/>
        <a:lstStyle/>
        <a:p>
          <a:r>
            <a:rPr lang="en-US"/>
            <a:t>Alienation of the individual. </a:t>
          </a:r>
        </a:p>
      </dgm:t>
    </dgm:pt>
    <dgm:pt modelId="{932797C1-F722-45BC-B435-B8F183EC784C}" type="parTrans" cxnId="{B4A1095E-56F7-4AE0-952E-5F423CBDEFB4}">
      <dgm:prSet/>
      <dgm:spPr/>
      <dgm:t>
        <a:bodyPr/>
        <a:lstStyle/>
        <a:p>
          <a:endParaRPr lang="en-US"/>
        </a:p>
      </dgm:t>
    </dgm:pt>
    <dgm:pt modelId="{2257B1AE-5B9F-48F2-AF74-4757B93097AD}" type="sibTrans" cxnId="{B4A1095E-56F7-4AE0-952E-5F423CBDEFB4}">
      <dgm:prSet/>
      <dgm:spPr/>
      <dgm:t>
        <a:bodyPr/>
        <a:lstStyle/>
        <a:p>
          <a:endParaRPr lang="en-US"/>
        </a:p>
      </dgm:t>
    </dgm:pt>
    <dgm:pt modelId="{F60F9E70-5088-43E6-AE43-0E9B70D0358E}">
      <dgm:prSet/>
      <dgm:spPr/>
      <dgm:t>
        <a:bodyPr/>
        <a:lstStyle/>
        <a:p>
          <a:r>
            <a:rPr lang="en-US"/>
            <a:t>Impersonal poetry </a:t>
          </a:r>
        </a:p>
      </dgm:t>
    </dgm:pt>
    <dgm:pt modelId="{DD5078A8-6CFE-47BC-8477-B95C3EEA0F82}" type="parTrans" cxnId="{E837224D-6FBA-42CA-9FB3-280601FC1579}">
      <dgm:prSet/>
      <dgm:spPr/>
      <dgm:t>
        <a:bodyPr/>
        <a:lstStyle/>
        <a:p>
          <a:endParaRPr lang="en-US"/>
        </a:p>
      </dgm:t>
    </dgm:pt>
    <dgm:pt modelId="{5A9638DD-6C77-4CE4-9420-D07C5B28B029}" type="sibTrans" cxnId="{E837224D-6FBA-42CA-9FB3-280601FC1579}">
      <dgm:prSet/>
      <dgm:spPr/>
      <dgm:t>
        <a:bodyPr/>
        <a:lstStyle/>
        <a:p>
          <a:endParaRPr lang="en-US"/>
        </a:p>
      </dgm:t>
    </dgm:pt>
    <dgm:pt modelId="{768C88B5-20CE-4699-B4C4-3F5DEDF5752E}">
      <dgm:prSet/>
      <dgm:spPr/>
      <dgm:t>
        <a:bodyPr/>
        <a:lstStyle/>
        <a:p>
          <a:r>
            <a:rPr lang="en-US"/>
            <a:t>Antagonistic culture to the artistic impulse.</a:t>
          </a:r>
        </a:p>
      </dgm:t>
    </dgm:pt>
    <dgm:pt modelId="{C4354406-E366-4C3F-A2C3-21659380C3A2}" type="parTrans" cxnId="{FB87931B-180A-4AE0-8E05-C6888777E0B1}">
      <dgm:prSet/>
      <dgm:spPr/>
      <dgm:t>
        <a:bodyPr/>
        <a:lstStyle/>
        <a:p>
          <a:endParaRPr lang="en-US"/>
        </a:p>
      </dgm:t>
    </dgm:pt>
    <dgm:pt modelId="{9B19E4DF-7C91-400F-923A-3AC4ECDDD65F}" type="sibTrans" cxnId="{FB87931B-180A-4AE0-8E05-C6888777E0B1}">
      <dgm:prSet/>
      <dgm:spPr/>
      <dgm:t>
        <a:bodyPr/>
        <a:lstStyle/>
        <a:p>
          <a:endParaRPr lang="en-US"/>
        </a:p>
      </dgm:t>
    </dgm:pt>
    <dgm:pt modelId="{26F6CF26-B364-4E11-86C0-474A39521362}">
      <dgm:prSet/>
      <dgm:spPr/>
      <dgm:t>
        <a:bodyPr/>
        <a:lstStyle/>
        <a:p>
          <a:r>
            <a:rPr lang="en-US"/>
            <a:t>Diversity: new paradigm between first the sexes, and later between different cultural groups </a:t>
          </a:r>
        </a:p>
      </dgm:t>
    </dgm:pt>
    <dgm:pt modelId="{4111E5C6-8134-446A-9F6A-65E756871956}" type="parTrans" cxnId="{98B04AEF-05BF-453F-8ED3-10F127F86A2D}">
      <dgm:prSet/>
      <dgm:spPr/>
      <dgm:t>
        <a:bodyPr/>
        <a:lstStyle/>
        <a:p>
          <a:endParaRPr lang="en-US"/>
        </a:p>
      </dgm:t>
    </dgm:pt>
    <dgm:pt modelId="{25C3DC5B-DA38-4455-95B9-55C9F9562E9A}" type="sibTrans" cxnId="{98B04AEF-05BF-453F-8ED3-10F127F86A2D}">
      <dgm:prSet/>
      <dgm:spPr/>
      <dgm:t>
        <a:bodyPr/>
        <a:lstStyle/>
        <a:p>
          <a:endParaRPr lang="en-US"/>
        </a:p>
      </dgm:t>
    </dgm:pt>
    <dgm:pt modelId="{00B8D085-BB2B-4539-9F80-F056E6500B45}" type="pres">
      <dgm:prSet presAssocID="{8D18C4A2-8344-4B8B-9A73-DF8835333019}" presName="linear" presStyleCnt="0">
        <dgm:presLayoutVars>
          <dgm:animLvl val="lvl"/>
          <dgm:resizeHandles val="exact"/>
        </dgm:presLayoutVars>
      </dgm:prSet>
      <dgm:spPr/>
    </dgm:pt>
    <dgm:pt modelId="{B0895CA1-33AC-4E7D-B422-0A323F5C0728}" type="pres">
      <dgm:prSet presAssocID="{D28302AB-F6FF-4E37-8D7C-922DD4EF969A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308EFB80-C9C4-4C79-8A30-C561BC290962}" type="pres">
      <dgm:prSet presAssocID="{2257B1AE-5B9F-48F2-AF74-4757B93097AD}" presName="spacer" presStyleCnt="0"/>
      <dgm:spPr/>
    </dgm:pt>
    <dgm:pt modelId="{36A2A667-8D7E-4CDC-B381-F79DAA10C15C}" type="pres">
      <dgm:prSet presAssocID="{F60F9E70-5088-43E6-AE43-0E9B70D0358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57CA3B4A-8153-48BE-A2A4-57529CB6575C}" type="pres">
      <dgm:prSet presAssocID="{5A9638DD-6C77-4CE4-9420-D07C5B28B029}" presName="spacer" presStyleCnt="0"/>
      <dgm:spPr/>
    </dgm:pt>
    <dgm:pt modelId="{8F81B6C0-B4CF-446D-9F2C-48FBAEDB29EF}" type="pres">
      <dgm:prSet presAssocID="{768C88B5-20CE-4699-B4C4-3F5DEDF5752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12C98CF-FDB7-483D-865F-24CAA6AB81D7}" type="pres">
      <dgm:prSet presAssocID="{9B19E4DF-7C91-400F-923A-3AC4ECDDD65F}" presName="spacer" presStyleCnt="0"/>
      <dgm:spPr/>
    </dgm:pt>
    <dgm:pt modelId="{A90A19DF-A367-4774-A1B3-091C2C27BD1E}" type="pres">
      <dgm:prSet presAssocID="{26F6CF26-B364-4E11-86C0-474A3952136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3F89407-32C5-4F13-9CE0-CB660CEAABCB}" type="presOf" srcId="{8D18C4A2-8344-4B8B-9A73-DF8835333019}" destId="{00B8D085-BB2B-4539-9F80-F056E6500B45}" srcOrd="0" destOrd="0" presId="urn:microsoft.com/office/officeart/2005/8/layout/vList2"/>
    <dgm:cxn modelId="{FB87931B-180A-4AE0-8E05-C6888777E0B1}" srcId="{8D18C4A2-8344-4B8B-9A73-DF8835333019}" destId="{768C88B5-20CE-4699-B4C4-3F5DEDF5752E}" srcOrd="2" destOrd="0" parTransId="{C4354406-E366-4C3F-A2C3-21659380C3A2}" sibTransId="{9B19E4DF-7C91-400F-923A-3AC4ECDDD65F}"/>
    <dgm:cxn modelId="{B4A1095E-56F7-4AE0-952E-5F423CBDEFB4}" srcId="{8D18C4A2-8344-4B8B-9A73-DF8835333019}" destId="{D28302AB-F6FF-4E37-8D7C-922DD4EF969A}" srcOrd="0" destOrd="0" parTransId="{932797C1-F722-45BC-B435-B8F183EC784C}" sibTransId="{2257B1AE-5B9F-48F2-AF74-4757B93097AD}"/>
    <dgm:cxn modelId="{E837224D-6FBA-42CA-9FB3-280601FC1579}" srcId="{8D18C4A2-8344-4B8B-9A73-DF8835333019}" destId="{F60F9E70-5088-43E6-AE43-0E9B70D0358E}" srcOrd="1" destOrd="0" parTransId="{DD5078A8-6CFE-47BC-8477-B95C3EEA0F82}" sibTransId="{5A9638DD-6C77-4CE4-9420-D07C5B28B029}"/>
    <dgm:cxn modelId="{05085C75-3994-443C-8FD6-B92C6464DA5E}" type="presOf" srcId="{768C88B5-20CE-4699-B4C4-3F5DEDF5752E}" destId="{8F81B6C0-B4CF-446D-9F2C-48FBAEDB29EF}" srcOrd="0" destOrd="0" presId="urn:microsoft.com/office/officeart/2005/8/layout/vList2"/>
    <dgm:cxn modelId="{0798A5A4-CCBA-46E7-AC91-C62698BFC02B}" type="presOf" srcId="{F60F9E70-5088-43E6-AE43-0E9B70D0358E}" destId="{36A2A667-8D7E-4CDC-B381-F79DAA10C15C}" srcOrd="0" destOrd="0" presId="urn:microsoft.com/office/officeart/2005/8/layout/vList2"/>
    <dgm:cxn modelId="{5A15A8A6-BBA1-45C5-9B1B-9567963753AC}" type="presOf" srcId="{26F6CF26-B364-4E11-86C0-474A39521362}" destId="{A90A19DF-A367-4774-A1B3-091C2C27BD1E}" srcOrd="0" destOrd="0" presId="urn:microsoft.com/office/officeart/2005/8/layout/vList2"/>
    <dgm:cxn modelId="{B3418DBE-321F-4835-B461-A968BBF98DC8}" type="presOf" srcId="{D28302AB-F6FF-4E37-8D7C-922DD4EF969A}" destId="{B0895CA1-33AC-4E7D-B422-0A323F5C0728}" srcOrd="0" destOrd="0" presId="urn:microsoft.com/office/officeart/2005/8/layout/vList2"/>
    <dgm:cxn modelId="{98B04AEF-05BF-453F-8ED3-10F127F86A2D}" srcId="{8D18C4A2-8344-4B8B-9A73-DF8835333019}" destId="{26F6CF26-B364-4E11-86C0-474A39521362}" srcOrd="3" destOrd="0" parTransId="{4111E5C6-8134-446A-9F6A-65E756871956}" sibTransId="{25C3DC5B-DA38-4455-95B9-55C9F9562E9A}"/>
    <dgm:cxn modelId="{9669BA97-9EF8-447B-BEA4-AEA666917EC3}" type="presParOf" srcId="{00B8D085-BB2B-4539-9F80-F056E6500B45}" destId="{B0895CA1-33AC-4E7D-B422-0A323F5C0728}" srcOrd="0" destOrd="0" presId="urn:microsoft.com/office/officeart/2005/8/layout/vList2"/>
    <dgm:cxn modelId="{5699E63A-A844-4099-BF9C-7C7E8DCAC49F}" type="presParOf" srcId="{00B8D085-BB2B-4539-9F80-F056E6500B45}" destId="{308EFB80-C9C4-4C79-8A30-C561BC290962}" srcOrd="1" destOrd="0" presId="urn:microsoft.com/office/officeart/2005/8/layout/vList2"/>
    <dgm:cxn modelId="{AD266799-791D-4407-ADE6-D09B3E992DE9}" type="presParOf" srcId="{00B8D085-BB2B-4539-9F80-F056E6500B45}" destId="{36A2A667-8D7E-4CDC-B381-F79DAA10C15C}" srcOrd="2" destOrd="0" presId="urn:microsoft.com/office/officeart/2005/8/layout/vList2"/>
    <dgm:cxn modelId="{20BF8048-F4B5-4EBE-AE40-6D911541E6A0}" type="presParOf" srcId="{00B8D085-BB2B-4539-9F80-F056E6500B45}" destId="{57CA3B4A-8153-48BE-A2A4-57529CB6575C}" srcOrd="3" destOrd="0" presId="urn:microsoft.com/office/officeart/2005/8/layout/vList2"/>
    <dgm:cxn modelId="{AB2E8C51-2880-4BE5-983D-2870C560A640}" type="presParOf" srcId="{00B8D085-BB2B-4539-9F80-F056E6500B45}" destId="{8F81B6C0-B4CF-446D-9F2C-48FBAEDB29EF}" srcOrd="4" destOrd="0" presId="urn:microsoft.com/office/officeart/2005/8/layout/vList2"/>
    <dgm:cxn modelId="{9C277364-69B6-4A08-9980-9559A1D8ADC1}" type="presParOf" srcId="{00B8D085-BB2B-4539-9F80-F056E6500B45}" destId="{D12C98CF-FDB7-483D-865F-24CAA6AB81D7}" srcOrd="5" destOrd="0" presId="urn:microsoft.com/office/officeart/2005/8/layout/vList2"/>
    <dgm:cxn modelId="{5AE59226-E526-46EE-957B-361C45B8E593}" type="presParOf" srcId="{00B8D085-BB2B-4539-9F80-F056E6500B45}" destId="{A90A19DF-A367-4774-A1B3-091C2C27BD1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7A58D3-FB2C-4E3D-8B85-915EB62D1836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C7685E6-7D40-4441-9117-6D8A75F72518}">
      <dgm:prSet/>
      <dgm:spPr/>
      <dgm:t>
        <a:bodyPr/>
        <a:lstStyle/>
        <a:p>
          <a:r>
            <a:rPr lang="en-US" dirty="0"/>
            <a:t>Fragmentation: </a:t>
          </a:r>
        </a:p>
        <a:p>
          <a:r>
            <a:rPr lang="en-US" dirty="0"/>
            <a:t> meaning of everything was being questioned and modernism grappled with the fragmentation and complexity brought about by such a state </a:t>
          </a:r>
        </a:p>
      </dgm:t>
    </dgm:pt>
    <dgm:pt modelId="{DABE81BD-A853-44C9-81E7-BB3821CB41E2}" type="parTrans" cxnId="{9AFE8EA0-E6DB-4D95-B34A-49F9F4BFB4BF}">
      <dgm:prSet/>
      <dgm:spPr/>
      <dgm:t>
        <a:bodyPr/>
        <a:lstStyle/>
        <a:p>
          <a:endParaRPr lang="en-US"/>
        </a:p>
      </dgm:t>
    </dgm:pt>
    <dgm:pt modelId="{C5FD57D4-DA4F-4EBE-A6D0-7A19E15F42A4}" type="sibTrans" cxnId="{9AFE8EA0-E6DB-4D95-B34A-49F9F4BFB4BF}">
      <dgm:prSet/>
      <dgm:spPr/>
      <dgm:t>
        <a:bodyPr/>
        <a:lstStyle/>
        <a:p>
          <a:endParaRPr lang="en-US"/>
        </a:p>
      </dgm:t>
    </dgm:pt>
    <dgm:pt modelId="{0999CBFD-2FFD-4391-B312-EB6D27551009}">
      <dgm:prSet/>
      <dgm:spPr/>
      <dgm:t>
        <a:bodyPr/>
        <a:lstStyle/>
        <a:p>
          <a:r>
            <a:rPr lang="en-US"/>
            <a:t>Disillusionment</a:t>
          </a:r>
        </a:p>
      </dgm:t>
    </dgm:pt>
    <dgm:pt modelId="{B6D12BE0-447A-4F21-B4C9-91F9ABCAFA11}" type="parTrans" cxnId="{DBD52022-2D7D-4566-9FE9-8E5DFD752098}">
      <dgm:prSet/>
      <dgm:spPr/>
      <dgm:t>
        <a:bodyPr/>
        <a:lstStyle/>
        <a:p>
          <a:endParaRPr lang="en-US"/>
        </a:p>
      </dgm:t>
    </dgm:pt>
    <dgm:pt modelId="{E203E802-C635-4EDC-BDF4-028A783D8F77}" type="sibTrans" cxnId="{DBD52022-2D7D-4566-9FE9-8E5DFD752098}">
      <dgm:prSet/>
      <dgm:spPr/>
      <dgm:t>
        <a:bodyPr/>
        <a:lstStyle/>
        <a:p>
          <a:endParaRPr lang="en-US"/>
        </a:p>
      </dgm:t>
    </dgm:pt>
    <dgm:pt modelId="{A07A326E-8554-4B31-8FFB-6C2DFE5D9C48}" type="pres">
      <dgm:prSet presAssocID="{397A58D3-FB2C-4E3D-8B85-915EB62D1836}" presName="vert0" presStyleCnt="0">
        <dgm:presLayoutVars>
          <dgm:dir/>
          <dgm:animOne val="branch"/>
          <dgm:animLvl val="lvl"/>
        </dgm:presLayoutVars>
      </dgm:prSet>
      <dgm:spPr/>
    </dgm:pt>
    <dgm:pt modelId="{071D0B4D-B8B3-46E8-B1AD-9BD60167E85E}" type="pres">
      <dgm:prSet presAssocID="{EC7685E6-7D40-4441-9117-6D8A75F72518}" presName="thickLine" presStyleLbl="alignNode1" presStyleIdx="0" presStyleCnt="2"/>
      <dgm:spPr/>
    </dgm:pt>
    <dgm:pt modelId="{3F8E457E-1B0E-4A7D-950E-620DC17B1925}" type="pres">
      <dgm:prSet presAssocID="{EC7685E6-7D40-4441-9117-6D8A75F72518}" presName="horz1" presStyleCnt="0"/>
      <dgm:spPr/>
    </dgm:pt>
    <dgm:pt modelId="{15B5EF8F-E12D-4465-AA29-04E64A6C47F9}" type="pres">
      <dgm:prSet presAssocID="{EC7685E6-7D40-4441-9117-6D8A75F72518}" presName="tx1" presStyleLbl="revTx" presStyleIdx="0" presStyleCnt="2"/>
      <dgm:spPr/>
    </dgm:pt>
    <dgm:pt modelId="{7C328229-02F5-442E-A0D9-4197009539D0}" type="pres">
      <dgm:prSet presAssocID="{EC7685E6-7D40-4441-9117-6D8A75F72518}" presName="vert1" presStyleCnt="0"/>
      <dgm:spPr/>
    </dgm:pt>
    <dgm:pt modelId="{4C5065F9-E580-466E-91B7-9A264CFAFC09}" type="pres">
      <dgm:prSet presAssocID="{0999CBFD-2FFD-4391-B312-EB6D27551009}" presName="thickLine" presStyleLbl="alignNode1" presStyleIdx="1" presStyleCnt="2"/>
      <dgm:spPr/>
    </dgm:pt>
    <dgm:pt modelId="{BD0F46A5-167A-4A3E-BCA6-EA52CEF36DA3}" type="pres">
      <dgm:prSet presAssocID="{0999CBFD-2FFD-4391-B312-EB6D27551009}" presName="horz1" presStyleCnt="0"/>
      <dgm:spPr/>
    </dgm:pt>
    <dgm:pt modelId="{9E14A2D7-8DD7-4099-A58A-555C0D4C1D4E}" type="pres">
      <dgm:prSet presAssocID="{0999CBFD-2FFD-4391-B312-EB6D27551009}" presName="tx1" presStyleLbl="revTx" presStyleIdx="1" presStyleCnt="2"/>
      <dgm:spPr/>
    </dgm:pt>
    <dgm:pt modelId="{E2A755B8-C354-4686-A6F1-8B799F9D2945}" type="pres">
      <dgm:prSet presAssocID="{0999CBFD-2FFD-4391-B312-EB6D27551009}" presName="vert1" presStyleCnt="0"/>
      <dgm:spPr/>
    </dgm:pt>
  </dgm:ptLst>
  <dgm:cxnLst>
    <dgm:cxn modelId="{EAA0CA05-FD17-47FC-A331-1EE4461F26EC}" type="presOf" srcId="{EC7685E6-7D40-4441-9117-6D8A75F72518}" destId="{15B5EF8F-E12D-4465-AA29-04E64A6C47F9}" srcOrd="0" destOrd="0" presId="urn:microsoft.com/office/officeart/2008/layout/LinedList"/>
    <dgm:cxn modelId="{DBD52022-2D7D-4566-9FE9-8E5DFD752098}" srcId="{397A58D3-FB2C-4E3D-8B85-915EB62D1836}" destId="{0999CBFD-2FFD-4391-B312-EB6D27551009}" srcOrd="1" destOrd="0" parTransId="{B6D12BE0-447A-4F21-B4C9-91F9ABCAFA11}" sibTransId="{E203E802-C635-4EDC-BDF4-028A783D8F77}"/>
    <dgm:cxn modelId="{FD1B1F53-4142-4A1C-B5EE-9ED0DBA168AE}" type="presOf" srcId="{397A58D3-FB2C-4E3D-8B85-915EB62D1836}" destId="{A07A326E-8554-4B31-8FFB-6C2DFE5D9C48}" srcOrd="0" destOrd="0" presId="urn:microsoft.com/office/officeart/2008/layout/LinedList"/>
    <dgm:cxn modelId="{9AFE8EA0-E6DB-4D95-B34A-49F9F4BFB4BF}" srcId="{397A58D3-FB2C-4E3D-8B85-915EB62D1836}" destId="{EC7685E6-7D40-4441-9117-6D8A75F72518}" srcOrd="0" destOrd="0" parTransId="{DABE81BD-A853-44C9-81E7-BB3821CB41E2}" sibTransId="{C5FD57D4-DA4F-4EBE-A6D0-7A19E15F42A4}"/>
    <dgm:cxn modelId="{E5E9D5AC-A9B9-4111-A083-1A30A432A691}" type="presOf" srcId="{0999CBFD-2FFD-4391-B312-EB6D27551009}" destId="{9E14A2D7-8DD7-4099-A58A-555C0D4C1D4E}" srcOrd="0" destOrd="0" presId="urn:microsoft.com/office/officeart/2008/layout/LinedList"/>
    <dgm:cxn modelId="{26FC6746-4CDB-4E4A-93EC-A59B007C6536}" type="presParOf" srcId="{A07A326E-8554-4B31-8FFB-6C2DFE5D9C48}" destId="{071D0B4D-B8B3-46E8-B1AD-9BD60167E85E}" srcOrd="0" destOrd="0" presId="urn:microsoft.com/office/officeart/2008/layout/LinedList"/>
    <dgm:cxn modelId="{1FE3C6DD-7AFE-43E5-8046-13AAE4CD7DD0}" type="presParOf" srcId="{A07A326E-8554-4B31-8FFB-6C2DFE5D9C48}" destId="{3F8E457E-1B0E-4A7D-950E-620DC17B1925}" srcOrd="1" destOrd="0" presId="urn:microsoft.com/office/officeart/2008/layout/LinedList"/>
    <dgm:cxn modelId="{D875AAFB-D56C-47B8-BCA8-D42942859288}" type="presParOf" srcId="{3F8E457E-1B0E-4A7D-950E-620DC17B1925}" destId="{15B5EF8F-E12D-4465-AA29-04E64A6C47F9}" srcOrd="0" destOrd="0" presId="urn:microsoft.com/office/officeart/2008/layout/LinedList"/>
    <dgm:cxn modelId="{BC3A9E4E-52A2-43B3-B8F9-55E5B96A278A}" type="presParOf" srcId="{3F8E457E-1B0E-4A7D-950E-620DC17B1925}" destId="{7C328229-02F5-442E-A0D9-4197009539D0}" srcOrd="1" destOrd="0" presId="urn:microsoft.com/office/officeart/2008/layout/LinedList"/>
    <dgm:cxn modelId="{52C7D9E4-C16C-4CFE-8BE8-0828BB550FC7}" type="presParOf" srcId="{A07A326E-8554-4B31-8FFB-6C2DFE5D9C48}" destId="{4C5065F9-E580-466E-91B7-9A264CFAFC09}" srcOrd="2" destOrd="0" presId="urn:microsoft.com/office/officeart/2008/layout/LinedList"/>
    <dgm:cxn modelId="{1DD54EDD-BFA9-420E-9D1A-2B39AEDBF33A}" type="presParOf" srcId="{A07A326E-8554-4B31-8FFB-6C2DFE5D9C48}" destId="{BD0F46A5-167A-4A3E-BCA6-EA52CEF36DA3}" srcOrd="3" destOrd="0" presId="urn:microsoft.com/office/officeart/2008/layout/LinedList"/>
    <dgm:cxn modelId="{677F005F-6F54-4A61-9CF4-885411F928C4}" type="presParOf" srcId="{BD0F46A5-167A-4A3E-BCA6-EA52CEF36DA3}" destId="{9E14A2D7-8DD7-4099-A58A-555C0D4C1D4E}" srcOrd="0" destOrd="0" presId="urn:microsoft.com/office/officeart/2008/layout/LinedList"/>
    <dgm:cxn modelId="{536E517A-50EB-47DD-8D21-5BB2FF5925BB}" type="presParOf" srcId="{BD0F46A5-167A-4A3E-BCA6-EA52CEF36DA3}" destId="{E2A755B8-C354-4686-A6F1-8B799F9D294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5D4199-4869-4EF8-9855-B8241BB56305}">
      <dsp:nvSpPr>
        <dsp:cNvPr id="0" name=""/>
        <dsp:cNvSpPr/>
      </dsp:nvSpPr>
      <dsp:spPr>
        <a:xfrm>
          <a:off x="0" y="566"/>
          <a:ext cx="5913437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8ED2DC-BF4C-4B9D-8DD9-BF595310286A}">
      <dsp:nvSpPr>
        <dsp:cNvPr id="0" name=""/>
        <dsp:cNvSpPr/>
      </dsp:nvSpPr>
      <dsp:spPr>
        <a:xfrm>
          <a:off x="0" y="566"/>
          <a:ext cx="5913437" cy="927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End of Victorianism</a:t>
          </a:r>
        </a:p>
      </dsp:txBody>
      <dsp:txXfrm>
        <a:off x="0" y="566"/>
        <a:ext cx="5913437" cy="927191"/>
      </dsp:txXfrm>
    </dsp:sp>
    <dsp:sp modelId="{FE1D3722-5BEC-4A30-ACF7-CDD3FB1AA413}">
      <dsp:nvSpPr>
        <dsp:cNvPr id="0" name=""/>
        <dsp:cNvSpPr/>
      </dsp:nvSpPr>
      <dsp:spPr>
        <a:xfrm>
          <a:off x="0" y="927757"/>
          <a:ext cx="5913437" cy="0"/>
        </a:xfrm>
        <a:prstGeom prst="line">
          <a:avLst/>
        </a:prstGeom>
        <a:gradFill rotWithShape="0">
          <a:gsLst>
            <a:gs pos="0">
              <a:schemeClr val="accent5">
                <a:hueOff val="524494"/>
                <a:satOff val="12004"/>
                <a:lumOff val="-2598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524494"/>
                <a:satOff val="12004"/>
                <a:lumOff val="-2598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524494"/>
                <a:satOff val="12004"/>
                <a:lumOff val="-2598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524494"/>
              <a:satOff val="12004"/>
              <a:lumOff val="-25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CF4B8A-819A-40C9-93D6-C712B11B0F39}">
      <dsp:nvSpPr>
        <dsp:cNvPr id="0" name=""/>
        <dsp:cNvSpPr/>
      </dsp:nvSpPr>
      <dsp:spPr>
        <a:xfrm>
          <a:off x="0" y="927757"/>
          <a:ext cx="5913437" cy="927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Celtic revival and appearance of Irish poets (Synge and Yeats)</a:t>
          </a:r>
        </a:p>
      </dsp:txBody>
      <dsp:txXfrm>
        <a:off x="0" y="927757"/>
        <a:ext cx="5913437" cy="927191"/>
      </dsp:txXfrm>
    </dsp:sp>
    <dsp:sp modelId="{87F6B49A-F20E-4D5F-8FDD-E70BD8F8B82D}">
      <dsp:nvSpPr>
        <dsp:cNvPr id="0" name=""/>
        <dsp:cNvSpPr/>
      </dsp:nvSpPr>
      <dsp:spPr>
        <a:xfrm>
          <a:off x="0" y="1854948"/>
          <a:ext cx="5913437" cy="0"/>
        </a:xfrm>
        <a:prstGeom prst="line">
          <a:avLst/>
        </a:prstGeom>
        <a:gradFill rotWithShape="0">
          <a:gsLst>
            <a:gs pos="0">
              <a:schemeClr val="accent5">
                <a:hueOff val="1048988"/>
                <a:satOff val="24007"/>
                <a:lumOff val="-519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1048988"/>
                <a:satOff val="24007"/>
                <a:lumOff val="-519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1048988"/>
                <a:satOff val="24007"/>
                <a:lumOff val="-519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1048988"/>
              <a:satOff val="24007"/>
              <a:lumOff val="-519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968F763-9321-490A-9DF8-90ADC0747137}">
      <dsp:nvSpPr>
        <dsp:cNvPr id="0" name=""/>
        <dsp:cNvSpPr/>
      </dsp:nvSpPr>
      <dsp:spPr>
        <a:xfrm>
          <a:off x="0" y="1854948"/>
          <a:ext cx="5913437" cy="927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World Wars</a:t>
          </a:r>
        </a:p>
      </dsp:txBody>
      <dsp:txXfrm>
        <a:off x="0" y="1854948"/>
        <a:ext cx="5913437" cy="927191"/>
      </dsp:txXfrm>
    </dsp:sp>
    <dsp:sp modelId="{AF2FF0D6-CA3A-42E5-B498-A947A3A29FBB}">
      <dsp:nvSpPr>
        <dsp:cNvPr id="0" name=""/>
        <dsp:cNvSpPr/>
      </dsp:nvSpPr>
      <dsp:spPr>
        <a:xfrm>
          <a:off x="0" y="2782139"/>
          <a:ext cx="5913437" cy="0"/>
        </a:xfrm>
        <a:prstGeom prst="line">
          <a:avLst/>
        </a:prstGeom>
        <a:gradFill rotWithShape="0">
          <a:gsLst>
            <a:gs pos="0">
              <a:schemeClr val="accent5">
                <a:hueOff val="1573482"/>
                <a:satOff val="36011"/>
                <a:lumOff val="-7795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1573482"/>
                <a:satOff val="36011"/>
                <a:lumOff val="-7795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1573482"/>
                <a:satOff val="36011"/>
                <a:lumOff val="-7795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1573482"/>
              <a:satOff val="36011"/>
              <a:lumOff val="-77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986F31-1DB0-4789-9C05-990D7AD5D0E6}">
      <dsp:nvSpPr>
        <dsp:cNvPr id="0" name=""/>
        <dsp:cNvSpPr/>
      </dsp:nvSpPr>
      <dsp:spPr>
        <a:xfrm>
          <a:off x="0" y="2782139"/>
          <a:ext cx="5913437" cy="927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Diversity </a:t>
          </a:r>
        </a:p>
      </dsp:txBody>
      <dsp:txXfrm>
        <a:off x="0" y="2782139"/>
        <a:ext cx="5913437" cy="927191"/>
      </dsp:txXfrm>
    </dsp:sp>
    <dsp:sp modelId="{1BCE0AD3-3973-43A5-9EB9-C29F945C30BD}">
      <dsp:nvSpPr>
        <dsp:cNvPr id="0" name=""/>
        <dsp:cNvSpPr/>
      </dsp:nvSpPr>
      <dsp:spPr>
        <a:xfrm>
          <a:off x="0" y="3709330"/>
          <a:ext cx="5913437" cy="0"/>
        </a:xfrm>
        <a:prstGeom prst="line">
          <a:avLst/>
        </a:prstGeom>
        <a:gradFill rotWithShape="0">
          <a:gsLst>
            <a:gs pos="0">
              <a:schemeClr val="accent5">
                <a:hueOff val="2097976"/>
                <a:satOff val="48015"/>
                <a:lumOff val="-10393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2097976"/>
                <a:satOff val="48015"/>
                <a:lumOff val="-10393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2097976"/>
                <a:satOff val="48015"/>
                <a:lumOff val="-10393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2097976"/>
              <a:satOff val="48015"/>
              <a:lumOff val="-1039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86A1E3-D551-4BC4-9755-8CEDE905F9E7}">
      <dsp:nvSpPr>
        <dsp:cNvPr id="0" name=""/>
        <dsp:cNvSpPr/>
      </dsp:nvSpPr>
      <dsp:spPr>
        <a:xfrm>
          <a:off x="0" y="3709330"/>
          <a:ext cx="5913437" cy="9271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Capitalist world system</a:t>
          </a:r>
        </a:p>
      </dsp:txBody>
      <dsp:txXfrm>
        <a:off x="0" y="3709330"/>
        <a:ext cx="5913437" cy="927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95CA1-33AC-4E7D-B422-0A323F5C0728}">
      <dsp:nvSpPr>
        <dsp:cNvPr id="0" name=""/>
        <dsp:cNvSpPr/>
      </dsp:nvSpPr>
      <dsp:spPr>
        <a:xfrm>
          <a:off x="0" y="752384"/>
          <a:ext cx="6492875" cy="8526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Alienation of the individual. </a:t>
          </a:r>
        </a:p>
      </dsp:txBody>
      <dsp:txXfrm>
        <a:off x="41622" y="794006"/>
        <a:ext cx="6409631" cy="769393"/>
      </dsp:txXfrm>
    </dsp:sp>
    <dsp:sp modelId="{36A2A667-8D7E-4CDC-B381-F79DAA10C15C}">
      <dsp:nvSpPr>
        <dsp:cNvPr id="0" name=""/>
        <dsp:cNvSpPr/>
      </dsp:nvSpPr>
      <dsp:spPr>
        <a:xfrm>
          <a:off x="0" y="1668382"/>
          <a:ext cx="6492875" cy="852637"/>
        </a:xfrm>
        <a:prstGeom prst="roundRect">
          <a:avLst/>
        </a:prstGeom>
        <a:solidFill>
          <a:schemeClr val="accent5">
            <a:hueOff val="699325"/>
            <a:satOff val="16005"/>
            <a:lumOff val="-346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Impersonal poetry </a:t>
          </a:r>
        </a:p>
      </dsp:txBody>
      <dsp:txXfrm>
        <a:off x="41622" y="1710004"/>
        <a:ext cx="6409631" cy="769393"/>
      </dsp:txXfrm>
    </dsp:sp>
    <dsp:sp modelId="{8F81B6C0-B4CF-446D-9F2C-48FBAEDB29EF}">
      <dsp:nvSpPr>
        <dsp:cNvPr id="0" name=""/>
        <dsp:cNvSpPr/>
      </dsp:nvSpPr>
      <dsp:spPr>
        <a:xfrm>
          <a:off x="0" y="2584379"/>
          <a:ext cx="6492875" cy="852637"/>
        </a:xfrm>
        <a:prstGeom prst="roundRect">
          <a:avLst/>
        </a:prstGeom>
        <a:solidFill>
          <a:schemeClr val="accent5">
            <a:hueOff val="1398651"/>
            <a:satOff val="32010"/>
            <a:lumOff val="-69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Antagonistic culture to the artistic impulse.</a:t>
          </a:r>
        </a:p>
      </dsp:txBody>
      <dsp:txXfrm>
        <a:off x="41622" y="2626001"/>
        <a:ext cx="6409631" cy="769393"/>
      </dsp:txXfrm>
    </dsp:sp>
    <dsp:sp modelId="{A90A19DF-A367-4774-A1B3-091C2C27BD1E}">
      <dsp:nvSpPr>
        <dsp:cNvPr id="0" name=""/>
        <dsp:cNvSpPr/>
      </dsp:nvSpPr>
      <dsp:spPr>
        <a:xfrm>
          <a:off x="0" y="3500377"/>
          <a:ext cx="6492875" cy="852637"/>
        </a:xfrm>
        <a:prstGeom prst="roundRect">
          <a:avLst/>
        </a:prstGeom>
        <a:solidFill>
          <a:schemeClr val="accent5">
            <a:hueOff val="2097976"/>
            <a:satOff val="48015"/>
            <a:lumOff val="-1039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Diversity: new paradigm between first the sexes, and later between different cultural groups </a:t>
          </a:r>
        </a:p>
      </dsp:txBody>
      <dsp:txXfrm>
        <a:off x="41622" y="3541999"/>
        <a:ext cx="6409631" cy="769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D0B4D-B8B3-46E8-B1AD-9BD60167E85E}">
      <dsp:nvSpPr>
        <dsp:cNvPr id="0" name=""/>
        <dsp:cNvSpPr/>
      </dsp:nvSpPr>
      <dsp:spPr>
        <a:xfrm>
          <a:off x="0" y="0"/>
          <a:ext cx="5913437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B5EF8F-E12D-4465-AA29-04E64A6C47F9}">
      <dsp:nvSpPr>
        <dsp:cNvPr id="0" name=""/>
        <dsp:cNvSpPr/>
      </dsp:nvSpPr>
      <dsp:spPr>
        <a:xfrm>
          <a:off x="0" y="0"/>
          <a:ext cx="5913437" cy="231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Fragmentation: </a:t>
          </a:r>
        </a:p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meaning of everything was being questioned and modernism grappled with the fragmentation and complexity brought about by such a state </a:t>
          </a:r>
        </a:p>
      </dsp:txBody>
      <dsp:txXfrm>
        <a:off x="0" y="0"/>
        <a:ext cx="5913437" cy="2318544"/>
      </dsp:txXfrm>
    </dsp:sp>
    <dsp:sp modelId="{4C5065F9-E580-466E-91B7-9A264CFAFC09}">
      <dsp:nvSpPr>
        <dsp:cNvPr id="0" name=""/>
        <dsp:cNvSpPr/>
      </dsp:nvSpPr>
      <dsp:spPr>
        <a:xfrm>
          <a:off x="0" y="2318544"/>
          <a:ext cx="5913437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3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14A2D7-8DD7-4099-A58A-555C0D4C1D4E}">
      <dsp:nvSpPr>
        <dsp:cNvPr id="0" name=""/>
        <dsp:cNvSpPr/>
      </dsp:nvSpPr>
      <dsp:spPr>
        <a:xfrm>
          <a:off x="0" y="2318544"/>
          <a:ext cx="5913437" cy="2318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Disillusionment</a:t>
          </a:r>
        </a:p>
      </dsp:txBody>
      <dsp:txXfrm>
        <a:off x="0" y="2318544"/>
        <a:ext cx="5913437" cy="2318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123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6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62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7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8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95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20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1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49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8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47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61553-ED90-42C4-8DE0-4A4471E1779B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8411C0A-8D51-4A54-9699-A8F871576C3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41347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0B388-4343-4A9A-83F7-AD57AC481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933" y="960241"/>
            <a:ext cx="6849699" cy="4203872"/>
          </a:xfrm>
        </p:spPr>
        <p:txBody>
          <a:bodyPr anchor="ctr">
            <a:normAutofit/>
          </a:bodyPr>
          <a:lstStyle/>
          <a:p>
            <a:pPr algn="r"/>
            <a:r>
              <a:rPr lang="en-US" sz="5400" dirty="0"/>
              <a:t>Poetry 3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44748-EC86-4109-B378-FA48E670C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3071" y="964028"/>
            <a:ext cx="2770873" cy="4196299"/>
          </a:xfrm>
        </p:spPr>
        <p:txBody>
          <a:bodyPr anchor="ctr">
            <a:normAutofit/>
          </a:bodyPr>
          <a:lstStyle/>
          <a:p>
            <a:r>
              <a:rPr lang="en-US" dirty="0"/>
              <a:t>fourth Year student</a:t>
            </a:r>
            <a:endParaRPr lang="ar-EG" dirty="0"/>
          </a:p>
          <a:p>
            <a:r>
              <a:rPr lang="en-US" dirty="0"/>
              <a:t>General Education</a:t>
            </a:r>
          </a:p>
          <a:p>
            <a:r>
              <a:rPr lang="en-US" dirty="0"/>
              <a:t>ENG 423</a:t>
            </a:r>
          </a:p>
          <a:p>
            <a:r>
              <a:rPr lang="en-US" dirty="0"/>
              <a:t>Dr. ebtihal Elshaikh</a:t>
            </a:r>
          </a:p>
        </p:txBody>
      </p:sp>
    </p:spTree>
    <p:extLst>
      <p:ext uri="{BB962C8B-B14F-4D97-AF65-F5344CB8AC3E}">
        <p14:creationId xmlns:p14="http://schemas.microsoft.com/office/powerpoint/2010/main" val="1617880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4066B-B523-42D1-9CC3-6D6998B02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Poetry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437A8-E795-4D4A-AA1D-96AFF0AC47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54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BA194-54D1-4C85-97EF-7B12E93FF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b="1" dirty="0"/>
              <a:t>The New Influences and Tendencies </a:t>
            </a:r>
            <a:endParaRPr lang="en-US" dirty="0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28CD3E9D-D05A-4A14-903B-704D9A50D3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0762310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7942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1FBC0-CFB5-461D-B900-C7752163F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Cont.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385502-C528-4C42-8ECB-DEDFCAD2B5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4773991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547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95C38-0C65-4D2F-BBEC-C73049115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880984" cy="4584527"/>
          </a:xfrm>
        </p:spPr>
        <p:txBody>
          <a:bodyPr anchor="t">
            <a:normAutofit/>
          </a:bodyPr>
          <a:lstStyle/>
          <a:p>
            <a:pPr algn="l"/>
            <a:r>
              <a:rPr lang="en-US" sz="3600">
                <a:solidFill>
                  <a:srgbClr val="FFFFFF"/>
                </a:solidFill>
              </a:rPr>
              <a:t>Imagism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BA79731-6C3C-4D0A-A20C-6920F643E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/>
              <a:t>Imagist poetry was dominating the scene .</a:t>
            </a:r>
          </a:p>
          <a:p>
            <a:pPr marL="0" indent="0">
              <a:buNone/>
            </a:pPr>
            <a:r>
              <a:rPr lang="en-US"/>
              <a:t>Imagists wanted poetry to concentrate entirely upon the thing itself.</a:t>
            </a:r>
          </a:p>
          <a:p>
            <a:pPr marL="0" indent="0">
              <a:buNone/>
            </a:pPr>
            <a:r>
              <a:rPr lang="en-US"/>
              <a:t> Poetry tends to be:</a:t>
            </a:r>
          </a:p>
          <a:p>
            <a:r>
              <a:rPr lang="en-US"/>
              <a:t>   short</a:t>
            </a:r>
          </a:p>
          <a:p>
            <a:r>
              <a:rPr lang="en-US"/>
              <a:t>    unrhymed, </a:t>
            </a:r>
          </a:p>
          <a:p>
            <a:r>
              <a:rPr lang="en-US"/>
              <a:t>    sparse in terms of adjectives  </a:t>
            </a:r>
          </a:p>
          <a:p>
            <a:r>
              <a:rPr lang="en-US"/>
              <a:t>    direct messages .</a:t>
            </a:r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979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4A8DE-7C67-424E-997C-ACF533FE7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205" y="804519"/>
            <a:ext cx="3241820" cy="4431360"/>
          </a:xfrm>
        </p:spPr>
        <p:txBody>
          <a:bodyPr anchor="ctr">
            <a:normAutofit/>
          </a:bodyPr>
          <a:lstStyle/>
          <a:p>
            <a:r>
              <a:rPr lang="en-US" b="1" dirty="0"/>
              <a:t>Modernism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8D317-05E7-40BC-B51B-422C29868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7863" y="804520"/>
            <a:ext cx="6102559" cy="4431359"/>
          </a:xfrm>
        </p:spPr>
        <p:txBody>
          <a:bodyPr anchor="ctr">
            <a:normAutofit/>
          </a:bodyPr>
          <a:lstStyle/>
          <a:p>
            <a:r>
              <a:rPr lang="en-US" sz="3200" u="sng" dirty="0"/>
              <a:t>General features of Modernist poetry:</a:t>
            </a:r>
          </a:p>
          <a:p>
            <a:r>
              <a:rPr lang="en-US" dirty="0"/>
              <a:t>Experimentalism: </a:t>
            </a:r>
          </a:p>
          <a:p>
            <a:pPr marL="0" indent="0">
              <a:buNone/>
            </a:pPr>
            <a:r>
              <a:rPr lang="en-US" dirty="0"/>
              <a:t>   breaking established rules, traditions and conventions, and finding a distinctly contemporary mode of expression </a:t>
            </a:r>
            <a:r>
              <a:rPr lang="en-US"/>
              <a:t>through countless experiments </a:t>
            </a:r>
            <a:r>
              <a:rPr lang="en-US" dirty="0"/>
              <a:t>in form and style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260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3428F0B5-B9FD-4601-A0A8-6BF5ABF34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CC26E585-FCC4-443D-9489-0E9471606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51900D-FC06-44BD-95CB-0C9991693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dirty="0"/>
              <a:t>Cont.</a:t>
            </a:r>
          </a:p>
        </p:txBody>
      </p:sp>
      <p:cxnSp>
        <p:nvCxnSpPr>
          <p:cNvPr id="21" name="Straight Connector 13">
            <a:extLst>
              <a:ext uri="{FF2B5EF4-FFF2-40B4-BE49-F238E27FC236}">
                <a16:creationId xmlns:a16="http://schemas.microsoft.com/office/drawing/2014/main" id="{64838ADD-CEC0-4F6C-8A38-20120D0D51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80D9730C-8D66-457D-B5EC-49C01D6BA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ACC0A5F-0F61-43B1-8039-E0FC844952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84E72657-3267-436B-9AFF-3A1A04205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id="{30429EF0-28D8-4075-AF8A-4C118C88A5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920158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05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CC47B-3BFD-431A-9DAF-18021121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53BB9-5DEB-4F2D-B48A-B195526BC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the features of modern poetry ?</a:t>
            </a:r>
          </a:p>
          <a:p>
            <a:r>
              <a:rPr lang="en-US" dirty="0"/>
              <a:t>What are the most important events that influence modern poetry?</a:t>
            </a:r>
          </a:p>
          <a:p>
            <a:r>
              <a:rPr lang="en-US" dirty="0"/>
              <a:t>Mention the main tenets of Modernism</a:t>
            </a:r>
          </a:p>
        </p:txBody>
      </p:sp>
    </p:spTree>
    <p:extLst>
      <p:ext uri="{BB962C8B-B14F-4D97-AF65-F5344CB8AC3E}">
        <p14:creationId xmlns:p14="http://schemas.microsoft.com/office/powerpoint/2010/main" val="13374443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3</TotalTime>
  <Words>197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Rockwell</vt:lpstr>
      <vt:lpstr>Gallery</vt:lpstr>
      <vt:lpstr>Poetry 3 </vt:lpstr>
      <vt:lpstr>Modern Poetry</vt:lpstr>
      <vt:lpstr>The New Influences and Tendencies </vt:lpstr>
      <vt:lpstr>Cont.</vt:lpstr>
      <vt:lpstr>Imagism</vt:lpstr>
      <vt:lpstr>Modernism </vt:lpstr>
      <vt:lpstr>Cont.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Poetry 3 </dc:title>
  <dc:creator>ebtihalelshaikh@gmail.com</dc:creator>
  <cp:lastModifiedBy>ebtihalelshaikh@gmail.com</cp:lastModifiedBy>
  <cp:revision>5</cp:revision>
  <dcterms:created xsi:type="dcterms:W3CDTF">2020-03-16T20:23:53Z</dcterms:created>
  <dcterms:modified xsi:type="dcterms:W3CDTF">2020-03-17T19:29:11Z</dcterms:modified>
</cp:coreProperties>
</file>